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66FF"/>
    <a:srgbClr val="66FFCC"/>
    <a:srgbClr val="00CC00"/>
    <a:srgbClr val="800080"/>
    <a:srgbClr val="F12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307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986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189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685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746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9984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77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100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91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39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20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37F12-FEE9-4FA3-A8DD-2EC07CB67DF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6D276-1951-409C-9C91-2BF124CC6A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793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334" y="2229835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AU" sz="6600" dirty="0" smtClean="0">
                <a:solidFill>
                  <a:srgbClr val="FF0000"/>
                </a:solidFill>
                <a:latin typeface="Baskerville Old Face" pitchFamily="18" charset="0"/>
              </a:rPr>
              <a:t>kangaroo</a:t>
            </a:r>
            <a:endParaRPr lang="en-AU" sz="6600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F121F1"/>
                </a:solidFill>
                <a:latin typeface="Curlz MT" pitchFamily="82" charset="0"/>
              </a:rPr>
              <a:t>BY Ruby</a:t>
            </a:r>
            <a:endParaRPr lang="en-AU" sz="6600" dirty="0">
              <a:solidFill>
                <a:srgbClr val="F121F1"/>
              </a:solidFill>
              <a:latin typeface="Curlz MT" pitchFamily="82" charset="0"/>
            </a:endParaRPr>
          </a:p>
        </p:txBody>
      </p:sp>
      <p:pic>
        <p:nvPicPr>
          <p:cNvPr id="1028" name="Picture 4" descr="C:\Users\EVA0001.CURRIC\AppData\Local\Microsoft\Windows\Temporary Internet Files\Content.IE5\H3OF3DV1\MP9004393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32" y="2852936"/>
            <a:ext cx="2243132" cy="338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7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525">
        <p:split orient="vert"/>
      </p:transition>
    </mc:Choice>
    <mc:Fallback xmlns="">
      <p:transition spd="slow" advTm="252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800080"/>
                </a:solidFill>
                <a:latin typeface="Aharoni" pitchFamily="2" charset="-79"/>
                <a:cs typeface="Aharoni" pitchFamily="2" charset="-79"/>
              </a:rPr>
              <a:t>Kangaroos    live   in</a:t>
            </a:r>
            <a:br>
              <a:rPr lang="en-AU" dirty="0" smtClean="0">
                <a:solidFill>
                  <a:srgbClr val="800080"/>
                </a:solidFill>
                <a:latin typeface="Aharoni" pitchFamily="2" charset="-79"/>
                <a:cs typeface="Aharoni" pitchFamily="2" charset="-79"/>
              </a:rPr>
            </a:br>
            <a:r>
              <a:rPr lang="en-AU" dirty="0" smtClean="0">
                <a:solidFill>
                  <a:srgbClr val="800080"/>
                </a:solidFill>
                <a:latin typeface="Aharoni" pitchFamily="2" charset="-79"/>
                <a:cs typeface="Aharoni" pitchFamily="2" charset="-79"/>
              </a:rPr>
              <a:t>the  woods </a:t>
            </a:r>
            <a:endParaRPr lang="en-AU" dirty="0">
              <a:solidFill>
                <a:srgbClr val="80008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50" name="Picture 2" descr="C:\Users\EVA0001.CURRIC\AppData\Local\Microsoft\Windows\Temporary Internet Files\Content.IE5\GS8YTP3T\MP90017756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8496426" cy="342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766254"/>
      </p:ext>
    </p:extLst>
  </p:cSld>
  <p:clrMapOvr>
    <a:masterClrMapping/>
  </p:clrMapOvr>
  <p:transition spd="slow" advTm="2171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004887"/>
            <a:ext cx="5111750" cy="5853113"/>
          </a:xfrm>
        </p:spPr>
        <p:txBody>
          <a:bodyPr/>
          <a:lstStyle/>
          <a:p>
            <a:r>
              <a:rPr lang="en-AU" sz="5400" dirty="0">
                <a:solidFill>
                  <a:srgbClr val="00CC00"/>
                </a:solidFill>
                <a:latin typeface="Baskerville Old Face" pitchFamily="18" charset="0"/>
              </a:rPr>
              <a:t>A</a:t>
            </a:r>
            <a:r>
              <a:rPr lang="en-AU" sz="5400" dirty="0" smtClean="0">
                <a:solidFill>
                  <a:srgbClr val="00CC00"/>
                </a:solidFill>
                <a:latin typeface="Baskerville Old Face" pitchFamily="18" charset="0"/>
              </a:rPr>
              <a:t>  Kangaroo eats grass and</a:t>
            </a:r>
          </a:p>
          <a:p>
            <a:pPr marL="0" indent="0">
              <a:buNone/>
            </a:pPr>
            <a:r>
              <a:rPr lang="en-AU" sz="3600" dirty="0">
                <a:solidFill>
                  <a:srgbClr val="0066FF"/>
                </a:solidFill>
                <a:latin typeface="Blackadder ITC" pitchFamily="82" charset="0"/>
              </a:rPr>
              <a:t>o</a:t>
            </a:r>
            <a:r>
              <a:rPr lang="en-AU" sz="3600" dirty="0" smtClean="0">
                <a:solidFill>
                  <a:srgbClr val="0066FF"/>
                </a:solidFill>
                <a:latin typeface="Blackadder ITC" pitchFamily="82" charset="0"/>
              </a:rPr>
              <a:t>ther stuff.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552" y="1484784"/>
            <a:ext cx="3008313" cy="46910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66FF"/>
                </a:solidFill>
                <a:latin typeface="Kahootz Gimp S" pitchFamily="18" charset="0"/>
              </a:rPr>
              <a:t> The baby  </a:t>
            </a:r>
            <a:r>
              <a:rPr lang="en-AU" sz="5400" dirty="0" smtClean="0">
                <a:solidFill>
                  <a:srgbClr val="FF0000"/>
                </a:solidFill>
                <a:latin typeface="Old English Text MT" pitchFamily="66" charset="0"/>
              </a:rPr>
              <a:t>lives in</a:t>
            </a:r>
            <a:r>
              <a:rPr lang="en-AU" sz="5400" dirty="0" smtClean="0"/>
              <a:t>              </a:t>
            </a:r>
            <a:r>
              <a:rPr lang="en-AU" sz="5400" dirty="0" smtClean="0">
                <a:solidFill>
                  <a:srgbClr val="800080"/>
                </a:solidFill>
                <a:latin typeface="Script MT Bold" pitchFamily="66" charset="0"/>
              </a:rPr>
              <a:t>the pouch </a:t>
            </a:r>
            <a:endParaRPr lang="en-AU" sz="5400" dirty="0">
              <a:solidFill>
                <a:srgbClr val="800080"/>
              </a:solidFill>
              <a:latin typeface="Script MT Bold" pitchFamily="66" charset="0"/>
            </a:endParaRPr>
          </a:p>
        </p:txBody>
      </p:sp>
      <p:pic>
        <p:nvPicPr>
          <p:cNvPr id="3074" name="Picture 2" descr="C:\Users\EVA0001.CURRIC\AppData\Local\Microsoft\Windows\Temporary Internet Files\Content.IE5\I6BQAZG3\MP9004031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270536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07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246">
        <p14:ripple/>
      </p:transition>
    </mc:Choice>
    <mc:Fallback xmlns="">
      <p:transition spd="slow" advTm="724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399610"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66FFCC"/>
                </a:solidFill>
              </a:rPr>
              <a:t>Kangaroo</a:t>
            </a:r>
            <a:r>
              <a:rPr lang="en-AU" dirty="0" smtClean="0"/>
              <a:t>     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197784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000" dirty="0" smtClean="0">
                <a:solidFill>
                  <a:srgbClr val="0066FF"/>
                </a:solidFill>
                <a:latin typeface="Old English Text MT" pitchFamily="66" charset="0"/>
              </a:rPr>
              <a:t>A baby  lives  in  the mum’s pouch  until  it   is grown  up.     </a:t>
            </a:r>
            <a:endParaRPr lang="en-AU" sz="4000" dirty="0">
              <a:solidFill>
                <a:srgbClr val="0066FF"/>
              </a:solidFill>
              <a:latin typeface="Old English Text MT" pitchFamily="66" charset="0"/>
            </a:endParaRPr>
          </a:p>
        </p:txBody>
      </p:sp>
      <p:pic>
        <p:nvPicPr>
          <p:cNvPr id="4098" name="Picture 2" descr="C:\Users\EVA0001.CURRIC\AppData\Local\Microsoft\Windows\Temporary Internet Files\Content.IE5\H3OF3DV1\MP9001806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4665712" cy="306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61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133">
        <p14:pan dir="u"/>
      </p:transition>
    </mc:Choice>
    <mc:Fallback xmlns="">
      <p:transition spd="slow" advTm="91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07288" cy="1714202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lgerian" pitchFamily="82" charset="0"/>
              </a:rPr>
              <a:t>There  are   lots of Kangaroos .</a:t>
            </a:r>
            <a:endParaRPr lang="en-AU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5122" name="Picture 2" descr="C:\Users\EVA0001.CURRIC\AppData\Local\Microsoft\Windows\Temporary Internet Files\Content.IE5\IKN2405M\MP90040095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59"/>
            <a:ext cx="6541964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114">
        <p14:prism/>
      </p:transition>
    </mc:Choice>
    <mc:Fallback xmlns="">
      <p:transition spd="slow" advTm="21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it looks like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It  has </a:t>
            </a:r>
            <a:r>
              <a:rPr lang="en-AU" dirty="0"/>
              <a:t> </a:t>
            </a:r>
            <a:r>
              <a:rPr lang="en-AU" dirty="0" smtClean="0"/>
              <a:t> a    long tail   to </a:t>
            </a:r>
            <a:r>
              <a:rPr lang="en-AU" dirty="0" err="1" smtClean="0"/>
              <a:t>balins</a:t>
            </a:r>
            <a:r>
              <a:rPr lang="en-AU" dirty="0" smtClean="0"/>
              <a:t> .</a:t>
            </a:r>
          </a:p>
          <a:p>
            <a:r>
              <a:rPr lang="en-AU" dirty="0" smtClean="0"/>
              <a:t>It  has  a   long legs  to jump.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657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Special features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4000" dirty="0" smtClean="0"/>
              <a:t>It  has big legs </a:t>
            </a:r>
            <a:r>
              <a:rPr lang="en-AU" sz="4000" smtClean="0"/>
              <a:t>to jump.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380775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8000" dirty="0">
                <a:solidFill>
                  <a:srgbClr val="FF0000"/>
                </a:solidFill>
              </a:rPr>
              <a:t>b</a:t>
            </a:r>
            <a:r>
              <a:rPr lang="en-AU" sz="8000" dirty="0" smtClean="0">
                <a:solidFill>
                  <a:srgbClr val="FF0000"/>
                </a:solidFill>
              </a:rPr>
              <a:t>y Ruby   </a:t>
            </a:r>
            <a:endParaRPr lang="en-AU" sz="8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125" y="4061371"/>
            <a:ext cx="6400800" cy="1752600"/>
          </a:xfrm>
        </p:spPr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8000"/>
                </a:solidFill>
              </a:rPr>
              <a:t>I Love   kangaroos.   </a:t>
            </a:r>
            <a:endParaRPr lang="en-AU" sz="5400" dirty="0">
              <a:solidFill>
                <a:srgbClr val="008000"/>
              </a:solidFill>
            </a:endParaRPr>
          </a:p>
        </p:txBody>
      </p:sp>
      <p:pic>
        <p:nvPicPr>
          <p:cNvPr id="6146" name="Picture 2" descr="C:\Users\EVA0001.CURRIC\AppData\Local\Microsoft\Windows\Temporary Internet Files\Content.IE5\GS8YTP3T\MC9003379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134918"/>
            <a:ext cx="3123356" cy="201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EVA0001.CURRIC\AppData\Local\Microsoft\Windows\Temporary Internet Files\Content.IE5\I6BQAZG3\MC90005288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25" y="4608512"/>
            <a:ext cx="1265475" cy="105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82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893">
        <p14:vortex dir="r"/>
      </p:transition>
    </mc:Choice>
    <mc:Fallback xmlns="">
      <p:transition spd="slow" advTm="189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76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kangaroo</vt:lpstr>
      <vt:lpstr>Kangaroos    live   in the  woods </vt:lpstr>
      <vt:lpstr>PowerPoint Presentation</vt:lpstr>
      <vt:lpstr>Kangaroo     </vt:lpstr>
      <vt:lpstr>There  are   lots of Kangaroos .</vt:lpstr>
      <vt:lpstr>What it looks like</vt:lpstr>
      <vt:lpstr>Special features</vt:lpstr>
      <vt:lpstr>by Ruby  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kangaroo</dc:title>
  <dc:creator>Ruby EVANS</dc:creator>
  <cp:lastModifiedBy>Ruby EVANS</cp:lastModifiedBy>
  <cp:revision>24</cp:revision>
  <dcterms:created xsi:type="dcterms:W3CDTF">2012-11-02T04:12:32Z</dcterms:created>
  <dcterms:modified xsi:type="dcterms:W3CDTF">2012-11-28T22:43:42Z</dcterms:modified>
</cp:coreProperties>
</file>